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9" r:id="rId5"/>
    <p:sldMasterId id="2147483665" r:id="rId6"/>
  </p:sldMasterIdLst>
  <p:notesMasterIdLst>
    <p:notesMasterId r:id="rId22"/>
  </p:notesMasterIdLst>
  <p:sldIdLst>
    <p:sldId id="369" r:id="rId7"/>
    <p:sldId id="357" r:id="rId8"/>
    <p:sldId id="358" r:id="rId9"/>
    <p:sldId id="372" r:id="rId10"/>
    <p:sldId id="359" r:id="rId11"/>
    <p:sldId id="360" r:id="rId12"/>
    <p:sldId id="361" r:id="rId13"/>
    <p:sldId id="362" r:id="rId14"/>
    <p:sldId id="363" r:id="rId15"/>
    <p:sldId id="371" r:id="rId16"/>
    <p:sldId id="364" r:id="rId17"/>
    <p:sldId id="365" r:id="rId18"/>
    <p:sldId id="366" r:id="rId19"/>
    <p:sldId id="367" r:id="rId20"/>
    <p:sldId id="368" r:id="rId21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4544D9D3-CAFE-6246-88E3-09572C737ED4}">
          <p14:sldIdLst>
            <p14:sldId id="369"/>
            <p14:sldId id="357"/>
            <p14:sldId id="358"/>
            <p14:sldId id="372"/>
            <p14:sldId id="359"/>
            <p14:sldId id="360"/>
            <p14:sldId id="361"/>
            <p14:sldId id="362"/>
            <p14:sldId id="363"/>
            <p14:sldId id="371"/>
            <p14:sldId id="364"/>
            <p14:sldId id="365"/>
            <p14:sldId id="366"/>
            <p14:sldId id="367"/>
            <p14:sldId id="368"/>
          </p14:sldIdLst>
        </p14:section>
        <p14:section name="Naamloze sectie" id="{0BA10F4D-A8AB-F34E-A59D-3C5214DA016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8" autoAdjust="0"/>
    <p:restoredTop sz="79911" autoAdjust="0"/>
  </p:normalViewPr>
  <p:slideViewPr>
    <p:cSldViewPr snapToGrid="0" snapToObjects="1" showGuides="1">
      <p:cViewPr varScale="1">
        <p:scale>
          <a:sx n="146" d="100"/>
          <a:sy n="146" d="100"/>
        </p:scale>
        <p:origin x="176" y="472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06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19-06-17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251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653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6972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095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3932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0209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6106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680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6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8110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670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041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009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Sheet: TEMPLATE inhoudsopgave</a:t>
            </a:r>
          </a:p>
          <a:p>
            <a:r>
              <a:rPr lang="nl-NL" dirty="0" smtClean="0"/>
              <a:t>Datum: 1-4-2016</a:t>
            </a:r>
          </a:p>
          <a:p>
            <a:r>
              <a:rPr lang="nl-NL" dirty="0" err="1" smtClean="0"/>
              <a:t>Owner</a:t>
            </a:r>
            <a:r>
              <a:rPr lang="nl-NL" dirty="0" smtClean="0"/>
              <a:t>: User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672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2552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ndeling 3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39873" y="799938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639873" y="2167646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3639873" y="3535354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emplate kruis voor 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432000" y="25746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75667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 smtClean="0"/>
              <a:t>Kopje</a:t>
            </a:r>
            <a:endParaRPr lang="nl-NL" dirty="0"/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 smtClean="0"/>
              <a:t>Kopje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576000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576000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 smtClean="0"/>
              <a:t>Kopje</a:t>
            </a:r>
            <a:endParaRPr lang="nl-NL" dirty="0"/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 smtClean="0"/>
              <a:t>Kopje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emplate propositie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WHO_Business template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48"/>
            <a:ext cx="9144000" cy="4565904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3674533" cy="246221"/>
          </a:xfrm>
        </p:spPr>
        <p:txBody>
          <a:bodyPr/>
          <a:lstStyle/>
          <a:p>
            <a:r>
              <a:rPr lang="nl-NL" dirty="0" err="1" smtClean="0"/>
              <a:t>Template</a:t>
            </a:r>
            <a:r>
              <a:rPr lang="nl-NL" dirty="0" smtClean="0"/>
              <a:t> propositie</a:t>
            </a:r>
            <a:endParaRPr lang="nl-NL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329116" y="2657782"/>
            <a:ext cx="6219694" cy="174695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Ruimte voor eigen tekst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1"/>
          </p:nvPr>
        </p:nvSpPr>
        <p:spPr>
          <a:xfrm>
            <a:off x="327541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2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3576700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77100" y="2583515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777976" y="3717222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6698166" y="620486"/>
            <a:ext cx="2232000" cy="15494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9388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mplate propositie Di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WHO_Business template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25400"/>
            <a:ext cx="9144000" cy="4565904"/>
          </a:xfrm>
          <a:prstGeom prst="rect">
            <a:avLst/>
          </a:prstGeom>
        </p:spPr>
      </p:pic>
      <p:sp>
        <p:nvSpPr>
          <p:cNvPr id="10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329116" y="2657782"/>
            <a:ext cx="6219694" cy="174695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Ruimte voor eigen tekst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1"/>
          </p:nvPr>
        </p:nvSpPr>
        <p:spPr>
          <a:xfrm>
            <a:off x="327541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2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3576700" y="1011193"/>
            <a:ext cx="2988088" cy="110753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3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77100" y="2583515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4" name="Tijdelijke aanduiding voor tekst 9"/>
          <p:cNvSpPr>
            <a:spLocks noGrp="1"/>
          </p:cNvSpPr>
          <p:nvPr>
            <p:ph type="body" sz="quarter" idx="14"/>
          </p:nvPr>
        </p:nvSpPr>
        <p:spPr>
          <a:xfrm>
            <a:off x="6777976" y="3717222"/>
            <a:ext cx="2151310" cy="687510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6698166" y="620486"/>
            <a:ext cx="2232000" cy="15494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4436533" cy="246221"/>
          </a:xfrm>
        </p:spPr>
        <p:txBody>
          <a:bodyPr/>
          <a:lstStyle/>
          <a:p>
            <a:r>
              <a:rPr lang="nl-NL" dirty="0" err="1" smtClean="0"/>
              <a:t>Template</a:t>
            </a:r>
            <a:r>
              <a:rPr lang="nl-NL" dirty="0" smtClean="0"/>
              <a:t> propositie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4033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62911" y="1151223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smtClean="0"/>
              <a:t>Ruimte voor eigen tekst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1. Cover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51946" y="3157640"/>
            <a:ext cx="4575289" cy="1809064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smtClean="0"/>
              <a:t>Ruimte voor eigen tekst</a:t>
            </a:r>
            <a:endParaRPr lang="nl-NL" dirty="0"/>
          </a:p>
        </p:txBody>
      </p:sp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62911" y="1151223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smtClean="0"/>
              <a:t>Ruimte voor titel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4285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nl-NL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/>
            </a:lvl2pPr>
            <a:lvl3pPr marL="720725" indent="-185738">
              <a:defRPr sz="1400"/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457200" y="900113"/>
            <a:ext cx="4038600" cy="3476582"/>
          </a:xfr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/>
            </a:lvl1pPr>
            <a:lvl2pPr marL="534988" indent="-177800">
              <a:buFont typeface="Arial" panose="020B0604020202020204" pitchFamily="34" charset="0"/>
              <a:buChar char="-"/>
              <a:defRPr sz="1800"/>
            </a:lvl2pPr>
            <a:lvl3pPr marL="720725" indent="-185738"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5" name="Tijdelijke aanduiding voor inhoud 2"/>
          <p:cNvSpPr>
            <a:spLocks noGrp="1"/>
          </p:cNvSpPr>
          <p:nvPr>
            <p:ph sz="half" idx="10" hasCustomPrompt="1"/>
          </p:nvPr>
        </p:nvSpPr>
        <p:spPr>
          <a:xfrm>
            <a:off x="4648200" y="914922"/>
            <a:ext cx="4038600" cy="3456355"/>
          </a:xfr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/>
            </a:lvl1pPr>
            <a:lvl2pPr marL="534988" indent="-177800">
              <a:buFont typeface="Arial" panose="020B0604020202020204" pitchFamily="34" charset="0"/>
              <a:buChar char="-"/>
              <a:defRPr sz="1800"/>
            </a:lvl2pPr>
            <a:lvl3pPr marL="720725" indent="-185738"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050893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837391"/>
            <a:ext cx="4040188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837391"/>
            <a:ext cx="4041775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0" hasCustomPrompt="1"/>
          </p:nvPr>
        </p:nvSpPr>
        <p:spPr>
          <a:xfrm>
            <a:off x="454026" y="1631156"/>
            <a:ext cx="4038600" cy="2545556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720725" indent="-185738"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2" hasCustomPrompt="1"/>
          </p:nvPr>
        </p:nvSpPr>
        <p:spPr>
          <a:xfrm>
            <a:off x="4645026" y="1631156"/>
            <a:ext cx="4038600" cy="2545556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720725" indent="-185738"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237827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ing +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199" y="837391"/>
            <a:ext cx="8165359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631156"/>
            <a:ext cx="8168532" cy="2688083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014788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odel sheet met pl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-22303" y="-14868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930210"/>
            <a:ext cx="4110540" cy="163074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  <a:endParaRPr lang="nl-NL" dirty="0"/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Nutshell1 le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4"/>
            <a:ext cx="9144000" cy="5143500"/>
          </a:xfrm>
          <a:prstGeom prst="rect">
            <a:avLst/>
          </a:prstGeom>
        </p:spPr>
      </p:pic>
      <p:sp>
        <p:nvSpPr>
          <p:cNvPr id="4" name="Tekstvak 3"/>
          <p:cNvSpPr txBox="1"/>
          <p:nvPr userDrawn="1"/>
        </p:nvSpPr>
        <p:spPr>
          <a:xfrm>
            <a:off x="177618" y="1896223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198772" y="2451819"/>
            <a:ext cx="1034794" cy="44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6" name="Tekstvak 5"/>
          <p:cNvSpPr txBox="1"/>
          <p:nvPr userDrawn="1"/>
        </p:nvSpPr>
        <p:spPr>
          <a:xfrm>
            <a:off x="4761588" y="511995"/>
            <a:ext cx="3364438" cy="165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</a:t>
            </a:r>
            <a:r>
              <a:rPr lang="nl-NL" b="1" dirty="0" smtClean="0">
                <a:solidFill>
                  <a:srgbClr val="FFFFFF"/>
                </a:solidFill>
                <a:latin typeface="Arial"/>
                <a:cs typeface="Arial"/>
              </a:rPr>
              <a:t>voor eigen tekst</a:t>
            </a:r>
          </a:p>
          <a:p>
            <a:pPr>
              <a:lnSpc>
                <a:spcPct val="70000"/>
              </a:lnSpc>
            </a:pPr>
            <a:endParaRPr lang="nl-NL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 smtClean="0">
                <a:solidFill>
                  <a:srgbClr val="FFFFFF"/>
                </a:solidFill>
                <a:latin typeface="Arial"/>
                <a:cs typeface="Arial"/>
              </a:rPr>
              <a:t>Ruimte </a:t>
            </a: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voor eigen tekst</a:t>
            </a:r>
          </a:p>
          <a:p>
            <a:pPr>
              <a:lnSpc>
                <a:spcPct val="70000"/>
              </a:lnSpc>
            </a:pPr>
            <a:endParaRPr lang="nl-NL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7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 eigen tekst</a:t>
            </a:r>
          </a:p>
          <a:p>
            <a:pPr>
              <a:lnSpc>
                <a:spcPct val="70000"/>
              </a:lnSpc>
            </a:pPr>
            <a:endParaRPr lang="nl-NL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kstvak 6"/>
          <p:cNvSpPr txBox="1"/>
          <p:nvPr userDrawn="1"/>
        </p:nvSpPr>
        <p:spPr>
          <a:xfrm>
            <a:off x="2400692" y="2724201"/>
            <a:ext cx="336443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</a:t>
            </a:r>
            <a:r>
              <a:rPr lang="nl-NL" b="1" dirty="0" smtClean="0">
                <a:solidFill>
                  <a:srgbClr val="FFFFFF"/>
                </a:solidFill>
                <a:latin typeface="Arial"/>
                <a:cs typeface="Arial"/>
              </a:rPr>
              <a:t>voor eigen </a:t>
            </a: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tekst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2391811" y="1878459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6964052" y="2685669"/>
            <a:ext cx="15630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90000"/>
              </a:lnSpc>
            </a:pPr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6985206" y="3241265"/>
            <a:ext cx="1034794" cy="44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voor</a:t>
            </a:r>
          </a:p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eigen tekst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2420421" y="3036860"/>
            <a:ext cx="1584866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Ruimte </a:t>
            </a:r>
            <a:r>
              <a:rPr lang="nl-NL" sz="900" b="1" dirty="0" smtClean="0">
                <a:solidFill>
                  <a:srgbClr val="FFFFFF"/>
                </a:solidFill>
                <a:latin typeface="Arial"/>
                <a:cs typeface="Arial"/>
              </a:rPr>
              <a:t>voor eigen </a:t>
            </a:r>
            <a:r>
              <a:rPr lang="nl-NL" sz="900" b="1" dirty="0">
                <a:solidFill>
                  <a:srgbClr val="FFFFFF"/>
                </a:solidFill>
                <a:latin typeface="Arial"/>
                <a:cs typeface="Arial"/>
              </a:rPr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637064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mplat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4153759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3304133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 smtClean="0"/>
              <a:t>Naam</a:t>
            </a:r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3311396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 smtClean="0"/>
              <a:t>Rol</a:t>
            </a:r>
            <a:endParaRPr lang="nl-NL" dirty="0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311396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989232" y="803745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6139606" y="2032814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 smtClean="0"/>
              <a:t>Naam</a:t>
            </a:r>
            <a:endParaRPr lang="nl-NL" dirty="0"/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6146869" y="2268320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 smtClean="0"/>
              <a:t>Rol</a:t>
            </a:r>
            <a:endParaRPr lang="nl-NL" dirty="0"/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6146869" y="2770133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311023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61397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 smtClean="0"/>
              <a:t>Naam</a:t>
            </a:r>
            <a:endParaRPr lang="nl-NL" dirty="0"/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68660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 smtClean="0"/>
              <a:t>Rol</a:t>
            </a:r>
            <a:endParaRPr lang="nl-NL" dirty="0"/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468660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 smtClean="0"/>
              <a:t>Ruimte voor eigen tekst</a:t>
            </a:r>
          </a:p>
          <a:p>
            <a:pPr lvl="2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deling 4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 smtClean="0"/>
              <a:t>Titel</a:t>
            </a:r>
            <a:endParaRPr lang="nl-NL" dirty="0"/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 smtClean="0"/>
              <a:t>Ruimte voor eigen tekst</a:t>
            </a:r>
          </a:p>
          <a:p>
            <a:pPr lvl="2"/>
            <a:r>
              <a:rPr lang="nl-NL" dirty="0" smtClean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3.xml"/><Relationship Id="rId3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4684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</p:txBody>
      </p:sp>
      <p:pic>
        <p:nvPicPr>
          <p:cNvPr id="4" name="Afbeelding 3" descr="ordina-logo-tag-on-lowercase.pdf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9" y="4719242"/>
            <a:ext cx="3398057" cy="278276"/>
          </a:xfrm>
          <a:prstGeom prst="rect">
            <a:avLst/>
          </a:prstGeom>
        </p:spPr>
      </p:pic>
      <p:sp>
        <p:nvSpPr>
          <p:cNvPr id="6" name="Shape 2"/>
          <p:cNvSpPr txBox="1">
            <a:spLocks/>
          </p:cNvSpPr>
          <p:nvPr userDrawn="1"/>
        </p:nvSpPr>
        <p:spPr>
          <a:xfrm>
            <a:off x="8569787" y="4751123"/>
            <a:ext cx="277324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0" smtClean="0">
                <a:latin typeface="Arial"/>
                <a:cs typeface="Arial"/>
              </a:rPr>
              <a:pPr algn="r"/>
              <a:t>‹nr.›</a:t>
            </a:fld>
            <a:endParaRPr lang="tr-TR" sz="900" b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74" r:id="rId5"/>
    <p:sldLayoutId id="2147483654" r:id="rId6"/>
    <p:sldLayoutId id="2147483673" r:id="rId7"/>
    <p:sldLayoutId id="2147483651" r:id="rId8"/>
    <p:sldLayoutId id="2147483675" r:id="rId9"/>
    <p:sldLayoutId id="2147483676" r:id="rId10"/>
    <p:sldLayoutId id="2147483677" r:id="rId11"/>
    <p:sldLayoutId id="2147483671" r:id="rId12"/>
    <p:sldLayoutId id="2147483670" r:id="rId1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logo_ordina_diap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4" y="4670926"/>
            <a:ext cx="1288800" cy="37753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5454" y="4696774"/>
            <a:ext cx="162167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1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niel-rosenkranz-7455268a/" TargetMode="External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133" y="1008939"/>
            <a:ext cx="2179782" cy="11344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049" y="2235177"/>
            <a:ext cx="1123950" cy="110896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710011" y="3344141"/>
            <a:ext cx="136802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dirty="0" err="1" smtClean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elasticstack</a:t>
            </a:r>
            <a:endParaRPr lang="nl-NL" dirty="0">
              <a:solidFill>
                <a:schemeClr val="bg1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031837" y="321548"/>
            <a:ext cx="3265267" cy="687391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4400" dirty="0" smtClean="0">
                <a:solidFill>
                  <a:schemeClr val="bg1"/>
                </a:solidFill>
                <a:latin typeface="+mj-lt"/>
              </a:rPr>
              <a:t>Introductie</a:t>
            </a:r>
            <a:endParaRPr lang="nl-NL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728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402" y="1721186"/>
            <a:ext cx="385271" cy="385271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1" y="330201"/>
            <a:ext cx="9144000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Transacties</a:t>
            </a:r>
            <a:endParaRPr lang="nl-NL" sz="4400" dirty="0">
              <a:latin typeface="+mj-lt"/>
              <a:cs typeface="Arial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3300673" y="1644070"/>
            <a:ext cx="254265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2400" dirty="0" smtClean="0">
                <a:latin typeface="Arial"/>
                <a:cs typeface="Arial"/>
              </a:rPr>
              <a:t>Geen transacties</a:t>
            </a:r>
            <a:endParaRPr lang="nl-NL" sz="2400" dirty="0">
              <a:latin typeface="Arial"/>
              <a:cs typeface="Arial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69" y="1721186"/>
            <a:ext cx="385271" cy="38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1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vak 14"/>
          <p:cNvSpPr txBox="1"/>
          <p:nvPr/>
        </p:nvSpPr>
        <p:spPr>
          <a:xfrm>
            <a:off x="1" y="330201"/>
            <a:ext cx="9144000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err="1" smtClean="0">
                <a:latin typeface="+mj-lt"/>
                <a:cs typeface="Arial"/>
              </a:rPr>
              <a:t>Elastic</a:t>
            </a:r>
            <a:r>
              <a:rPr lang="nl-NL" sz="4400" dirty="0" smtClean="0">
                <a:latin typeface="+mj-lt"/>
                <a:cs typeface="Arial"/>
              </a:rPr>
              <a:t> stack</a:t>
            </a:r>
            <a:endParaRPr lang="nl-NL" sz="4400" dirty="0">
              <a:latin typeface="+mj-lt"/>
              <a:cs typeface="Arial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95" y="3324514"/>
            <a:ext cx="726786" cy="72678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642" y="3310660"/>
            <a:ext cx="754495" cy="754495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462" y="2622251"/>
            <a:ext cx="605281" cy="605281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461" y="1598926"/>
            <a:ext cx="605281" cy="605281"/>
          </a:xfrm>
          <a:prstGeom prst="rect">
            <a:avLst/>
          </a:prstGeom>
        </p:spPr>
      </p:pic>
      <p:cxnSp>
        <p:nvCxnSpPr>
          <p:cNvPr id="16" name="Rechte verbindingslijn met pijl 15"/>
          <p:cNvCxnSpPr>
            <a:stCxn id="7" idx="0"/>
            <a:endCxn id="12" idx="1"/>
          </p:cNvCxnSpPr>
          <p:nvPr/>
        </p:nvCxnSpPr>
        <p:spPr>
          <a:xfrm flipV="1">
            <a:off x="3505890" y="2924892"/>
            <a:ext cx="951572" cy="385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12" idx="0"/>
            <a:endCxn id="13" idx="2"/>
          </p:cNvCxnSpPr>
          <p:nvPr/>
        </p:nvCxnSpPr>
        <p:spPr>
          <a:xfrm flipH="1" flipV="1">
            <a:off x="4760102" y="2204207"/>
            <a:ext cx="1" cy="418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>
            <a:stCxn id="3" idx="0"/>
            <a:endCxn id="12" idx="3"/>
          </p:cNvCxnSpPr>
          <p:nvPr/>
        </p:nvCxnSpPr>
        <p:spPr>
          <a:xfrm flipH="1" flipV="1">
            <a:off x="5062743" y="2924892"/>
            <a:ext cx="919245" cy="399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/>
          <p:cNvCxnSpPr>
            <a:stCxn id="7" idx="3"/>
            <a:endCxn id="3" idx="1"/>
          </p:cNvCxnSpPr>
          <p:nvPr/>
        </p:nvCxnSpPr>
        <p:spPr>
          <a:xfrm flipV="1">
            <a:off x="3883137" y="3687907"/>
            <a:ext cx="17354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5037311" y="1771563"/>
            <a:ext cx="1162567" cy="26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1000" dirty="0" err="1" smtClean="0">
                <a:latin typeface="Arial"/>
                <a:cs typeface="Arial"/>
              </a:rPr>
              <a:t>Kibana</a:t>
            </a:r>
            <a:endParaRPr lang="nl-NL" sz="1000" dirty="0">
              <a:latin typeface="Arial"/>
              <a:cs typeface="Arial"/>
            </a:endParaRPr>
          </a:p>
        </p:txBody>
      </p:sp>
      <p:sp>
        <p:nvSpPr>
          <p:cNvPr id="28" name="Tekstvak 27"/>
          <p:cNvSpPr txBox="1"/>
          <p:nvPr/>
        </p:nvSpPr>
        <p:spPr>
          <a:xfrm>
            <a:off x="5205070" y="2782467"/>
            <a:ext cx="103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1000" smtClean="0">
                <a:latin typeface="Arial"/>
                <a:cs typeface="Arial"/>
              </a:rPr>
              <a:t>Elasticsearch</a:t>
            </a:r>
            <a:endParaRPr lang="nl-NL" sz="1000" dirty="0">
              <a:latin typeface="Arial"/>
              <a:cs typeface="Arial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6323350" y="3549407"/>
            <a:ext cx="701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1000" dirty="0" smtClean="0">
                <a:latin typeface="Arial"/>
                <a:cs typeface="Arial"/>
              </a:rPr>
              <a:t>Logstash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2589005" y="3549407"/>
            <a:ext cx="5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1000" smtClean="0">
                <a:latin typeface="Arial"/>
                <a:cs typeface="Arial"/>
              </a:rPr>
              <a:t>Beats</a:t>
            </a:r>
          </a:p>
        </p:txBody>
      </p:sp>
    </p:spTree>
    <p:extLst>
      <p:ext uri="{BB962C8B-B14F-4D97-AF65-F5344CB8AC3E}">
        <p14:creationId xmlns:p14="http://schemas.microsoft.com/office/powerpoint/2010/main" val="55032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vak 14"/>
          <p:cNvSpPr txBox="1"/>
          <p:nvPr/>
        </p:nvSpPr>
        <p:spPr>
          <a:xfrm>
            <a:off x="0" y="330201"/>
            <a:ext cx="9144000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Beats</a:t>
            </a:r>
            <a:endParaRPr lang="nl-NL" sz="4400" dirty="0">
              <a:latin typeface="+mj-lt"/>
              <a:cs typeface="Arial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06" y="426388"/>
            <a:ext cx="754495" cy="75449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9144000" cy="18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6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vak 14"/>
          <p:cNvSpPr txBox="1"/>
          <p:nvPr/>
        </p:nvSpPr>
        <p:spPr>
          <a:xfrm>
            <a:off x="0" y="330201"/>
            <a:ext cx="9143999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Logstash</a:t>
            </a:r>
            <a:endParaRPr lang="nl-NL" sz="4400" dirty="0">
              <a:latin typeface="+mj-lt"/>
              <a:cs typeface="Arial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195" y="454097"/>
            <a:ext cx="726786" cy="726786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587500"/>
            <a:ext cx="46482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4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vak 14"/>
          <p:cNvSpPr txBox="1"/>
          <p:nvPr/>
        </p:nvSpPr>
        <p:spPr>
          <a:xfrm>
            <a:off x="1" y="330201"/>
            <a:ext cx="9144000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err="1" smtClean="0">
                <a:latin typeface="+mj-lt"/>
                <a:cs typeface="Arial"/>
              </a:rPr>
              <a:t>Kibana</a:t>
            </a:r>
            <a:endParaRPr lang="nl-NL" sz="4400" dirty="0">
              <a:latin typeface="+mj-lt"/>
              <a:cs typeface="Arial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06" y="452901"/>
            <a:ext cx="605281" cy="605281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474" y="1303583"/>
            <a:ext cx="5512526" cy="308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2824895" y="394856"/>
            <a:ext cx="3567002" cy="850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Hands-on time</a:t>
            </a:r>
            <a:endParaRPr lang="nl-NL" sz="4400" dirty="0">
              <a:latin typeface="+mj-lt"/>
              <a:cs typeface="Arial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463318" y="2346036"/>
            <a:ext cx="8290155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2400" dirty="0" err="1">
                <a:latin typeface="Arial"/>
                <a:cs typeface="Arial"/>
              </a:rPr>
              <a:t>https</a:t>
            </a:r>
            <a:r>
              <a:rPr lang="nl-NL" sz="2400" dirty="0">
                <a:latin typeface="Arial"/>
                <a:cs typeface="Arial"/>
              </a:rPr>
              <a:t>://</a:t>
            </a:r>
            <a:r>
              <a:rPr lang="nl-NL" sz="2400" dirty="0" err="1">
                <a:latin typeface="Arial"/>
                <a:cs typeface="Arial"/>
              </a:rPr>
              <a:t>github.com</a:t>
            </a:r>
            <a:r>
              <a:rPr lang="nl-NL" sz="2400" dirty="0">
                <a:latin typeface="Arial"/>
                <a:cs typeface="Arial"/>
              </a:rPr>
              <a:t>/Ordina-</a:t>
            </a:r>
            <a:r>
              <a:rPr lang="nl-NL" sz="2400" dirty="0" err="1">
                <a:latin typeface="Arial"/>
                <a:cs typeface="Arial"/>
              </a:rPr>
              <a:t>JTech</a:t>
            </a:r>
            <a:r>
              <a:rPr lang="nl-NL" sz="2400" dirty="0">
                <a:latin typeface="Arial"/>
                <a:cs typeface="Arial"/>
              </a:rPr>
              <a:t>/</a:t>
            </a:r>
            <a:r>
              <a:rPr lang="nl-NL" sz="2400" dirty="0" err="1">
                <a:latin typeface="Arial"/>
                <a:cs typeface="Arial"/>
              </a:rPr>
              <a:t>ElasticSearchWorkshop.git</a:t>
            </a:r>
            <a:endParaRPr lang="nl-NL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92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vak 14"/>
          <p:cNvSpPr txBox="1"/>
          <p:nvPr/>
        </p:nvSpPr>
        <p:spPr>
          <a:xfrm>
            <a:off x="3373493" y="330201"/>
            <a:ext cx="2874505" cy="850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Wie ben ik?</a:t>
            </a:r>
            <a:endParaRPr lang="nl-NL" sz="4400" dirty="0">
              <a:latin typeface="+mj-lt"/>
              <a:cs typeface="Arial"/>
            </a:endParaRPr>
          </a:p>
        </p:txBody>
      </p:sp>
      <p:pic>
        <p:nvPicPr>
          <p:cNvPr id="2" name="Afbeelding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199" y="1437459"/>
            <a:ext cx="1801091" cy="180109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231" y="3495126"/>
            <a:ext cx="497853" cy="497853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3499533" y="3457448"/>
            <a:ext cx="286574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2400" smtClean="0">
                <a:latin typeface="Arial"/>
                <a:cs typeface="Arial"/>
              </a:rPr>
              <a:t>Daniel Rosenkranz</a:t>
            </a:r>
            <a:endParaRPr lang="nl-NL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728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vak 14"/>
          <p:cNvSpPr txBox="1"/>
          <p:nvPr/>
        </p:nvSpPr>
        <p:spPr>
          <a:xfrm>
            <a:off x="0" y="0"/>
            <a:ext cx="9144000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Wat is </a:t>
            </a:r>
            <a:r>
              <a:rPr lang="nl-NL" sz="4400" dirty="0" err="1" smtClean="0">
                <a:latin typeface="+mj-lt"/>
                <a:cs typeface="Arial"/>
              </a:rPr>
              <a:t>Elasticsearch</a:t>
            </a:r>
            <a:r>
              <a:rPr lang="nl-NL" sz="4400" dirty="0" smtClean="0">
                <a:latin typeface="+mj-lt"/>
                <a:cs typeface="Arial"/>
              </a:rPr>
              <a:t>?</a:t>
            </a:r>
            <a:endParaRPr lang="nl-NL" sz="4400" dirty="0">
              <a:latin typeface="+mj-lt"/>
              <a:cs typeface="Arial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614573" y="1245252"/>
            <a:ext cx="3913251" cy="260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1000" i="1" dirty="0" smtClean="0">
                <a:latin typeface="Arial"/>
                <a:cs typeface="Arial"/>
              </a:rPr>
              <a:t>“</a:t>
            </a:r>
            <a:r>
              <a:rPr lang="nl-NL" sz="1000" i="1" dirty="0" err="1" smtClean="0">
                <a:latin typeface="Arial"/>
                <a:cs typeface="Arial"/>
              </a:rPr>
              <a:t>highly</a:t>
            </a:r>
            <a:r>
              <a:rPr lang="nl-NL" sz="1000" i="1" dirty="0" smtClean="0">
                <a:latin typeface="Arial"/>
                <a:cs typeface="Arial"/>
              </a:rPr>
              <a:t> </a:t>
            </a:r>
            <a:r>
              <a:rPr lang="nl-NL" sz="1000" i="1" dirty="0" err="1">
                <a:latin typeface="Arial"/>
                <a:cs typeface="Arial"/>
              </a:rPr>
              <a:t>scalable</a:t>
            </a:r>
            <a:r>
              <a:rPr lang="nl-NL" sz="1000" i="1" dirty="0">
                <a:latin typeface="Arial"/>
                <a:cs typeface="Arial"/>
              </a:rPr>
              <a:t> open-source full-</a:t>
            </a:r>
            <a:r>
              <a:rPr lang="nl-NL" sz="1000" i="1" dirty="0" err="1">
                <a:latin typeface="Arial"/>
                <a:cs typeface="Arial"/>
              </a:rPr>
              <a:t>text</a:t>
            </a:r>
            <a:r>
              <a:rPr lang="nl-NL" sz="1000" i="1" dirty="0">
                <a:latin typeface="Arial"/>
                <a:cs typeface="Arial"/>
              </a:rPr>
              <a:t> search </a:t>
            </a:r>
            <a:r>
              <a:rPr lang="nl-NL" sz="1000" i="1" dirty="0" err="1">
                <a:latin typeface="Arial"/>
                <a:cs typeface="Arial"/>
              </a:rPr>
              <a:t>and</a:t>
            </a:r>
            <a:r>
              <a:rPr lang="nl-NL" sz="1000" i="1" dirty="0">
                <a:latin typeface="Arial"/>
                <a:cs typeface="Arial"/>
              </a:rPr>
              <a:t> </a:t>
            </a:r>
            <a:r>
              <a:rPr lang="nl-NL" sz="1000" i="1" dirty="0" err="1">
                <a:latin typeface="Arial"/>
                <a:cs typeface="Arial"/>
              </a:rPr>
              <a:t>analytics</a:t>
            </a:r>
            <a:r>
              <a:rPr lang="nl-NL" sz="1000" i="1" dirty="0">
                <a:latin typeface="Arial"/>
                <a:cs typeface="Arial"/>
              </a:rPr>
              <a:t> </a:t>
            </a:r>
            <a:r>
              <a:rPr lang="nl-NL" sz="1000" i="1" dirty="0" smtClean="0">
                <a:latin typeface="Arial"/>
                <a:cs typeface="Arial"/>
              </a:rPr>
              <a:t>engine”</a:t>
            </a:r>
            <a:endParaRPr lang="nl-NL" sz="1000" i="1" dirty="0">
              <a:latin typeface="Arial"/>
              <a:cs typeface="Arial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1" y="2707013"/>
            <a:ext cx="1820333" cy="65637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749" y="2296539"/>
            <a:ext cx="956733" cy="49369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266" y="2316820"/>
            <a:ext cx="1056217" cy="5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vak 14"/>
          <p:cNvSpPr txBox="1"/>
          <p:nvPr/>
        </p:nvSpPr>
        <p:spPr>
          <a:xfrm>
            <a:off x="0" y="0"/>
            <a:ext cx="9144000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Bedrijven</a:t>
            </a:r>
            <a:endParaRPr lang="nl-NL" sz="4400" dirty="0">
              <a:latin typeface="+mj-lt"/>
              <a:cs typeface="Arial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36" y="1515575"/>
            <a:ext cx="1582783" cy="88635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156" y="1693777"/>
            <a:ext cx="1324883" cy="52995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039" y="2831779"/>
            <a:ext cx="1259296" cy="470091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800" y="1116150"/>
            <a:ext cx="941070" cy="94107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900" y="2629763"/>
            <a:ext cx="1189063" cy="43706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2459" y="2848293"/>
            <a:ext cx="1169394" cy="55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0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vak 14"/>
          <p:cNvSpPr txBox="1"/>
          <p:nvPr/>
        </p:nvSpPr>
        <p:spPr>
          <a:xfrm>
            <a:off x="0" y="330201"/>
            <a:ext cx="9144000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Kenmerken</a:t>
            </a:r>
            <a:endParaRPr lang="nl-NL" sz="4400" dirty="0">
              <a:latin typeface="+mj-lt"/>
              <a:cs typeface="Arial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3494092" y="1574800"/>
            <a:ext cx="2768600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(bijna) </a:t>
            </a:r>
            <a:r>
              <a:rPr lang="nl-NL" sz="2400" dirty="0" err="1" smtClean="0">
                <a:latin typeface="Arial"/>
                <a:cs typeface="Arial"/>
              </a:rPr>
              <a:t>Realtime</a:t>
            </a:r>
            <a:endParaRPr lang="nl-NL" sz="2400" dirty="0" smtClean="0">
              <a:latin typeface="Arial"/>
              <a:cs typeface="Arial"/>
            </a:endParaRP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Schaalbaar</a:t>
            </a: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Gedistribueerd</a:t>
            </a: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endParaRPr lang="nl-NL" sz="1000" dirty="0" smtClean="0">
              <a:latin typeface="Arial"/>
              <a:cs typeface="Arial"/>
            </a:endParaRP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endParaRPr lang="nl-NL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88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vak 14"/>
          <p:cNvSpPr txBox="1"/>
          <p:nvPr/>
        </p:nvSpPr>
        <p:spPr>
          <a:xfrm>
            <a:off x="0" y="330201"/>
            <a:ext cx="9143999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Omgeving</a:t>
            </a:r>
            <a:endParaRPr lang="nl-NL" sz="4400" dirty="0">
              <a:latin typeface="+mj-lt"/>
              <a:cs typeface="Arial"/>
            </a:endParaRPr>
          </a:p>
        </p:txBody>
      </p:sp>
      <p:sp>
        <p:nvSpPr>
          <p:cNvPr id="3" name="Afgeronde rechthoek 2"/>
          <p:cNvSpPr/>
          <p:nvPr/>
        </p:nvSpPr>
        <p:spPr>
          <a:xfrm>
            <a:off x="1049867" y="1180883"/>
            <a:ext cx="6764867" cy="29040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nl-NL" dirty="0" smtClean="0"/>
              <a:t>cluster</a:t>
            </a:r>
            <a:endParaRPr lang="nl-NL" dirty="0"/>
          </a:p>
        </p:txBody>
      </p:sp>
      <p:sp>
        <p:nvSpPr>
          <p:cNvPr id="4" name="Afgeronde rechthoek 3"/>
          <p:cNvSpPr/>
          <p:nvPr/>
        </p:nvSpPr>
        <p:spPr>
          <a:xfrm>
            <a:off x="1422400" y="1680418"/>
            <a:ext cx="1430868" cy="2286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nl-NL" smtClean="0"/>
              <a:t>Node</a:t>
            </a:r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1540930" y="2567221"/>
            <a:ext cx="1159933" cy="304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Shard</a:t>
            </a:r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1540930" y="2940002"/>
            <a:ext cx="1159933" cy="304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Shard</a:t>
            </a:r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1540930" y="3300810"/>
            <a:ext cx="1159933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Replica</a:t>
            </a:r>
            <a:endParaRPr lang="nl-NL" dirty="0"/>
          </a:p>
        </p:txBody>
      </p:sp>
      <p:sp>
        <p:nvSpPr>
          <p:cNvPr id="11" name="Afgeronde rechthoek 10"/>
          <p:cNvSpPr/>
          <p:nvPr/>
        </p:nvSpPr>
        <p:spPr>
          <a:xfrm>
            <a:off x="3022597" y="1680418"/>
            <a:ext cx="1430868" cy="2286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nl-NL" smtClean="0"/>
              <a:t>Node</a:t>
            </a:r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3141127" y="2573370"/>
            <a:ext cx="1159933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Replica</a:t>
            </a:r>
            <a:endParaRPr lang="nl-NL" dirty="0"/>
          </a:p>
        </p:txBody>
      </p:sp>
      <p:sp>
        <p:nvSpPr>
          <p:cNvPr id="13" name="Rechthoek 12"/>
          <p:cNvSpPr/>
          <p:nvPr/>
        </p:nvSpPr>
        <p:spPr>
          <a:xfrm>
            <a:off x="3141127" y="2937090"/>
            <a:ext cx="1159933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Replica</a:t>
            </a:r>
            <a:endParaRPr lang="nl-NL" dirty="0"/>
          </a:p>
        </p:txBody>
      </p:sp>
      <p:sp>
        <p:nvSpPr>
          <p:cNvPr id="14" name="Rechthoek 13"/>
          <p:cNvSpPr/>
          <p:nvPr/>
        </p:nvSpPr>
        <p:spPr>
          <a:xfrm>
            <a:off x="3141126" y="3300810"/>
            <a:ext cx="1159933" cy="304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Shard</a:t>
            </a:r>
            <a:endParaRPr lang="nl-NL" dirty="0"/>
          </a:p>
        </p:txBody>
      </p:sp>
      <p:sp>
        <p:nvSpPr>
          <p:cNvPr id="32" name="Rechthoek 31"/>
          <p:cNvSpPr/>
          <p:nvPr/>
        </p:nvSpPr>
        <p:spPr>
          <a:xfrm>
            <a:off x="1540930" y="2191892"/>
            <a:ext cx="1159933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Slave</a:t>
            </a:r>
            <a:endParaRPr lang="nl-NL" dirty="0"/>
          </a:p>
        </p:txBody>
      </p:sp>
      <p:sp>
        <p:nvSpPr>
          <p:cNvPr id="33" name="Rechthoek 32"/>
          <p:cNvSpPr/>
          <p:nvPr/>
        </p:nvSpPr>
        <p:spPr>
          <a:xfrm>
            <a:off x="3141128" y="2193497"/>
            <a:ext cx="1159933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Master</a:t>
            </a:r>
            <a:endParaRPr lang="nl-NL" dirty="0"/>
          </a:p>
        </p:txBody>
      </p:sp>
      <p:sp>
        <p:nvSpPr>
          <p:cNvPr id="34" name="Afgeronde rechthoek 33"/>
          <p:cNvSpPr/>
          <p:nvPr/>
        </p:nvSpPr>
        <p:spPr>
          <a:xfrm>
            <a:off x="4622794" y="1680418"/>
            <a:ext cx="1430868" cy="2286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nl-NL" smtClean="0"/>
              <a:t>Node</a:t>
            </a:r>
            <a:endParaRPr lang="nl-NL"/>
          </a:p>
        </p:txBody>
      </p:sp>
      <p:sp>
        <p:nvSpPr>
          <p:cNvPr id="35" name="Rechthoek 34"/>
          <p:cNvSpPr/>
          <p:nvPr/>
        </p:nvSpPr>
        <p:spPr>
          <a:xfrm>
            <a:off x="4741324" y="2567221"/>
            <a:ext cx="1159933" cy="304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Shard</a:t>
            </a:r>
            <a:endParaRPr lang="nl-NL" dirty="0"/>
          </a:p>
        </p:txBody>
      </p:sp>
      <p:sp>
        <p:nvSpPr>
          <p:cNvPr id="36" name="Rechthoek 35"/>
          <p:cNvSpPr/>
          <p:nvPr/>
        </p:nvSpPr>
        <p:spPr>
          <a:xfrm>
            <a:off x="4741324" y="2940002"/>
            <a:ext cx="1159933" cy="304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Shard</a:t>
            </a:r>
            <a:endParaRPr lang="nl-NL" dirty="0"/>
          </a:p>
        </p:txBody>
      </p:sp>
      <p:sp>
        <p:nvSpPr>
          <p:cNvPr id="37" name="Rechthoek 36"/>
          <p:cNvSpPr/>
          <p:nvPr/>
        </p:nvSpPr>
        <p:spPr>
          <a:xfrm>
            <a:off x="4741324" y="3300810"/>
            <a:ext cx="1159933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Replica</a:t>
            </a:r>
            <a:endParaRPr lang="nl-NL" dirty="0"/>
          </a:p>
        </p:txBody>
      </p:sp>
      <p:sp>
        <p:nvSpPr>
          <p:cNvPr id="38" name="Rechthoek 37"/>
          <p:cNvSpPr/>
          <p:nvPr/>
        </p:nvSpPr>
        <p:spPr>
          <a:xfrm>
            <a:off x="4741324" y="2191892"/>
            <a:ext cx="1159933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Slave</a:t>
            </a:r>
            <a:endParaRPr lang="nl-NL" dirty="0"/>
          </a:p>
        </p:txBody>
      </p:sp>
      <p:sp>
        <p:nvSpPr>
          <p:cNvPr id="44" name="Afgeronde rechthoek 43"/>
          <p:cNvSpPr/>
          <p:nvPr/>
        </p:nvSpPr>
        <p:spPr>
          <a:xfrm>
            <a:off x="6218764" y="1680418"/>
            <a:ext cx="1430868" cy="2286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nl-NL" smtClean="0"/>
              <a:t>Node</a:t>
            </a:r>
            <a:endParaRPr lang="nl-NL"/>
          </a:p>
        </p:txBody>
      </p:sp>
      <p:sp>
        <p:nvSpPr>
          <p:cNvPr id="45" name="Rechthoek 44"/>
          <p:cNvSpPr/>
          <p:nvPr/>
        </p:nvSpPr>
        <p:spPr>
          <a:xfrm>
            <a:off x="6337294" y="2567221"/>
            <a:ext cx="1159933" cy="304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Shard</a:t>
            </a:r>
            <a:endParaRPr lang="nl-NL" dirty="0"/>
          </a:p>
        </p:txBody>
      </p:sp>
      <p:sp>
        <p:nvSpPr>
          <p:cNvPr id="46" name="Rechthoek 45"/>
          <p:cNvSpPr/>
          <p:nvPr/>
        </p:nvSpPr>
        <p:spPr>
          <a:xfrm>
            <a:off x="6337294" y="2940002"/>
            <a:ext cx="1159933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Replica</a:t>
            </a:r>
            <a:endParaRPr lang="nl-NL" dirty="0"/>
          </a:p>
        </p:txBody>
      </p:sp>
      <p:sp>
        <p:nvSpPr>
          <p:cNvPr id="47" name="Rechthoek 46"/>
          <p:cNvSpPr/>
          <p:nvPr/>
        </p:nvSpPr>
        <p:spPr>
          <a:xfrm>
            <a:off x="6337294" y="3300810"/>
            <a:ext cx="1159933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Replica</a:t>
            </a:r>
            <a:endParaRPr lang="nl-NL" dirty="0"/>
          </a:p>
        </p:txBody>
      </p:sp>
      <p:sp>
        <p:nvSpPr>
          <p:cNvPr id="48" name="Rechthoek 47"/>
          <p:cNvSpPr/>
          <p:nvPr/>
        </p:nvSpPr>
        <p:spPr>
          <a:xfrm>
            <a:off x="6337294" y="2191892"/>
            <a:ext cx="1159933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Slave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8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vak 14"/>
          <p:cNvSpPr txBox="1"/>
          <p:nvPr/>
        </p:nvSpPr>
        <p:spPr>
          <a:xfrm>
            <a:off x="0" y="330201"/>
            <a:ext cx="9144000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Termen</a:t>
            </a:r>
            <a:endParaRPr lang="nl-NL" sz="4400" dirty="0">
              <a:latin typeface="+mj-lt"/>
              <a:cs typeface="Arial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947180" y="1354667"/>
            <a:ext cx="2768600" cy="312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Node</a:t>
            </a: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err="1" smtClean="0">
                <a:latin typeface="Arial"/>
                <a:cs typeface="Arial"/>
              </a:rPr>
              <a:t>Shard</a:t>
            </a:r>
            <a:endParaRPr lang="nl-NL" sz="2400" dirty="0" smtClean="0">
              <a:latin typeface="Arial"/>
              <a:cs typeface="Arial"/>
            </a:endParaRP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Replica</a:t>
            </a: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Index</a:t>
            </a: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Type</a:t>
            </a: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Document</a:t>
            </a: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endParaRPr lang="nl-NL" sz="1000" dirty="0" smtClean="0">
              <a:latin typeface="Arial"/>
              <a:cs typeface="Arial"/>
            </a:endParaRP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endParaRPr lang="nl-NL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068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vak 14"/>
          <p:cNvSpPr txBox="1"/>
          <p:nvPr/>
        </p:nvSpPr>
        <p:spPr>
          <a:xfrm>
            <a:off x="1" y="330201"/>
            <a:ext cx="9144000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Rest</a:t>
            </a:r>
            <a:endParaRPr lang="nl-NL" sz="4400" dirty="0">
              <a:latin typeface="+mj-lt"/>
              <a:cs typeface="Arial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947180" y="1354667"/>
            <a:ext cx="2768600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GET</a:t>
            </a: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PUT</a:t>
            </a: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POST</a:t>
            </a: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r>
              <a:rPr lang="nl-NL" sz="2400" dirty="0" smtClean="0">
                <a:latin typeface="Arial"/>
                <a:cs typeface="Arial"/>
              </a:rPr>
              <a:t>DELETE</a:t>
            </a: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endParaRPr lang="nl-NL" sz="1000" dirty="0" smtClean="0">
              <a:latin typeface="Arial"/>
              <a:cs typeface="Arial"/>
            </a:endParaRPr>
          </a:p>
          <a:p>
            <a:pPr marL="171450" indent="-171450">
              <a:lnSpc>
                <a:spcPct val="120000"/>
              </a:lnSpc>
              <a:buFont typeface="Arial" charset="0"/>
              <a:buChar char="•"/>
            </a:pPr>
            <a:endParaRPr lang="nl-NL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728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891" y="1719202"/>
            <a:ext cx="385271" cy="385271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1" y="330201"/>
            <a:ext cx="9144000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NL" sz="4400" dirty="0" smtClean="0">
                <a:latin typeface="+mj-lt"/>
                <a:cs typeface="Arial"/>
              </a:rPr>
              <a:t>Security</a:t>
            </a:r>
            <a:endParaRPr lang="nl-NL" sz="4400" dirty="0">
              <a:latin typeface="+mj-lt"/>
              <a:cs typeface="Arial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999162" y="1644073"/>
            <a:ext cx="353006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2400" dirty="0" smtClean="0">
                <a:latin typeface="Arial"/>
                <a:cs typeface="Arial"/>
              </a:rPr>
              <a:t>Standaard geen security</a:t>
            </a:r>
            <a:endParaRPr lang="nl-NL" sz="2400" dirty="0">
              <a:latin typeface="Arial"/>
              <a:cs typeface="Arial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749" y="2756476"/>
            <a:ext cx="939223" cy="939223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4539972" y="2958321"/>
            <a:ext cx="15055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NL" sz="2400" smtClean="0">
                <a:latin typeface="Arial"/>
                <a:cs typeface="Arial"/>
              </a:rPr>
              <a:t>X-Pack</a:t>
            </a:r>
            <a:endParaRPr lang="nl-NL" sz="2400" dirty="0">
              <a:latin typeface="Arial"/>
              <a:cs typeface="Arial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59" y="1719201"/>
            <a:ext cx="385271" cy="38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. Ordina Nieuw 4-2016 Office-them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1000" dirty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. Tussen pagin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C. 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ToonInOverzicht xmlns="05a54771-87a9-471f-88e8-e6ec939acab1">true</ToonInOverzicht>
    <Documentstatus xmlns="http://schemas.microsoft.com/sharepoint/v3" xsi:nil="true"/>
    <Categori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220E99-170B-4D3F-AD7F-8144A16FC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039DD0-F593-4E88-87C1-58C90289458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db697d9-c846-481f-851e-aa2c8e9779cf"/>
    <ds:schemaRef ds:uri="05a54771-87a9-471f-88e8-e6ec939acab1"/>
  </ds:schemaRefs>
</ds:datastoreItem>
</file>

<file path=customXml/itemProps3.xml><?xml version="1.0" encoding="utf-8"?>
<ds:datastoreItem xmlns:ds="http://schemas.openxmlformats.org/officeDocument/2006/customXml" ds:itemID="{6036AF7A-1F85-46E6-B770-424AD07F1D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17286</TotalTime>
  <Words>240</Words>
  <Application>Microsoft Macintosh PowerPoint</Application>
  <PresentationFormat>Diavoorstelling (16:9)</PresentationFormat>
  <Paragraphs>116</Paragraphs>
  <Slides>15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15</vt:i4>
      </vt:variant>
    </vt:vector>
  </HeadingPairs>
  <TitlesOfParts>
    <vt:vector size="23" baseType="lpstr">
      <vt:lpstr>Al Nile</vt:lpstr>
      <vt:lpstr>Calibri</vt:lpstr>
      <vt:lpstr>Helvetica</vt:lpstr>
      <vt:lpstr>Wingdings</vt:lpstr>
      <vt:lpstr>Arial</vt:lpstr>
      <vt:lpstr>A. Ordina Nieuw 4-2016 Office-thema</vt:lpstr>
      <vt:lpstr>B. Tussen pagina</vt:lpstr>
      <vt:lpstr>C. Aangepast ontwerp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zzz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xxx xx</dc:creator>
  <dc:description/>
  <cp:lastModifiedBy>Rosenkranz, Daniel</cp:lastModifiedBy>
  <cp:revision>303</cp:revision>
  <cp:lastPrinted>2016-04-20T11:40:03Z</cp:lastPrinted>
  <dcterms:created xsi:type="dcterms:W3CDTF">2016-04-06T11:50:48Z</dcterms:created>
  <dcterms:modified xsi:type="dcterms:W3CDTF">2017-06-19T13:59:49Z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